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</p:sldMasterIdLst>
  <p:notesMasterIdLst>
    <p:notesMasterId r:id="rId12"/>
  </p:notesMasterIdLst>
  <p:sldIdLst>
    <p:sldId id="279" r:id="rId3"/>
    <p:sldId id="278" r:id="rId4"/>
    <p:sldId id="266" r:id="rId5"/>
    <p:sldId id="271" r:id="rId6"/>
    <p:sldId id="272" r:id="rId7"/>
    <p:sldId id="273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D8F23-0CD5-49F1-8F6D-08F4069077ED}" type="datetimeFigureOut">
              <a:rPr lang="en-US" smtClean="0"/>
              <a:t>15.04.2019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C3B6C-126A-465C-9B24-F19DBD60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C891F-AC8E-4A3E-A445-2ABE635E21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15.04.2019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0890B-0004-4285-B99C-1AC6FDFC28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3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A4189-5366-4864-8E53-4A4F3E67D099}" type="datetimeFigureOut">
              <a:rPr lang="en-US" smtClean="0"/>
              <a:pPr/>
              <a:t>15.04.2019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60F9C-A5CD-4806-B1FD-9A9978B69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2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A4189-5366-4864-8E53-4A4F3E67D099}" type="datetimeFigureOut">
              <a:rPr lang="en-US" smtClean="0"/>
              <a:pPr/>
              <a:t>15.04.2019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60F9C-A5CD-4806-B1FD-9A9978B69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81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8975" y="225425"/>
            <a:ext cx="1709738" cy="5975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8175" y="225425"/>
            <a:ext cx="4978400" cy="5975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A4189-5366-4864-8E53-4A4F3E67D099}" type="datetimeFigureOut">
              <a:rPr lang="en-US" smtClean="0"/>
              <a:pPr/>
              <a:t>15.04.2019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60F9C-A5CD-4806-B1FD-9A9978B69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03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25425"/>
            <a:ext cx="6840538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8175" y="1449388"/>
            <a:ext cx="3343275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03850" y="1449388"/>
            <a:ext cx="3344863" cy="4751387"/>
          </a:xfrm>
        </p:spPr>
        <p:txBody>
          <a:bodyPr/>
          <a:lstStyle/>
          <a:p>
            <a:r>
              <a:rPr lang="en-US" smtClean="0"/>
              <a:t>Click icon to add online image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fld id="{F66A4189-5366-4864-8E53-4A4F3E67D099}" type="datetimeFigureOut">
              <a:rPr lang="en-US" smtClean="0"/>
              <a:pPr/>
              <a:t>15.04.2019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76488" y="6308725"/>
            <a:ext cx="4314825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20360F9C-A5CD-4806-B1FD-9A9978B69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25425"/>
            <a:ext cx="6840538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8175" y="1449388"/>
            <a:ext cx="6840538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8175" y="3900488"/>
            <a:ext cx="6840538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fld id="{F66A4189-5366-4864-8E53-4A4F3E67D099}" type="datetimeFigureOut">
              <a:rPr lang="en-US" smtClean="0"/>
              <a:pPr/>
              <a:t>15.04.2019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76488" y="6308725"/>
            <a:ext cx="4314825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20360F9C-A5CD-4806-B1FD-9A9978B69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57" name="Picture 177" descr="csk_biorep_page1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3176588"/>
            <a:ext cx="6459537" cy="207486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96863"/>
            <a:ext cx="5629275" cy="136842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6254" name="Rectangle 17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66A4189-5366-4864-8E53-4A4F3E67D099}" type="datetimeFigureOut">
              <a:rPr lang="en-US" smtClean="0"/>
              <a:pPr/>
              <a:t>15.04.2019</a:t>
            </a:fld>
            <a:endParaRPr lang="en-US"/>
          </a:p>
        </p:txBody>
      </p:sp>
      <p:sp>
        <p:nvSpPr>
          <p:cNvPr id="46255" name="Rectangle 17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256" name="Rectangle 17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0360F9C-A5CD-4806-B1FD-9A9978B69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8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A4189-5366-4864-8E53-4A4F3E67D099}" type="datetimeFigureOut">
              <a:rPr lang="en-US" smtClean="0"/>
              <a:pPr/>
              <a:t>15.04.2019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60F9C-A5CD-4806-B1FD-9A9978B69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3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A4189-5366-4864-8E53-4A4F3E67D099}" type="datetimeFigureOut">
              <a:rPr lang="en-US" smtClean="0"/>
              <a:pPr/>
              <a:t>15.04.2019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60F9C-A5CD-4806-B1FD-9A9978B69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7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449388"/>
            <a:ext cx="3343275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3850" y="1449388"/>
            <a:ext cx="3344863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A4189-5366-4864-8E53-4A4F3E67D099}" type="datetimeFigureOut">
              <a:rPr lang="en-US" smtClean="0"/>
              <a:pPr/>
              <a:t>15.04.2019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60F9C-A5CD-4806-B1FD-9A9978B69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0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A4189-5366-4864-8E53-4A4F3E67D099}" type="datetimeFigureOut">
              <a:rPr lang="en-US" smtClean="0"/>
              <a:pPr/>
              <a:t>15.04.2019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60F9C-A5CD-4806-B1FD-9A9978B69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2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A4189-5366-4864-8E53-4A4F3E67D099}" type="datetimeFigureOut">
              <a:rPr lang="en-US" smtClean="0"/>
              <a:pPr/>
              <a:t>15.04.2019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60F9C-A5CD-4806-B1FD-9A9978B69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6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A4189-5366-4864-8E53-4A4F3E67D099}" type="datetimeFigureOut">
              <a:rPr lang="en-US" smtClean="0"/>
              <a:pPr/>
              <a:t>15.04.2019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60F9C-A5CD-4806-B1FD-9A9978B69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2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A4189-5366-4864-8E53-4A4F3E67D099}" type="datetimeFigureOut">
              <a:rPr lang="en-US" smtClean="0"/>
              <a:pPr/>
              <a:t>15.04.2019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60F9C-A5CD-4806-B1FD-9A9978B69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0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271C22-9656-4132-8790-68FBFF611E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15.04.2019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DC346C-60C9-431F-B6CD-26A66C5F7B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2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94" name="Picture 166" descr="csk_biorep_page2IMAG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25425"/>
            <a:ext cx="68405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449388"/>
            <a:ext cx="6840538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308725"/>
            <a:ext cx="18383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900">
                <a:latin typeface="+mn-lt"/>
              </a:defRPr>
            </a:lvl1pPr>
          </a:lstStyle>
          <a:p>
            <a:fld id="{F66A4189-5366-4864-8E53-4A4F3E67D099}" type="datetimeFigureOut">
              <a:rPr lang="en-US" smtClean="0"/>
              <a:pPr/>
              <a:t>15.04.2019</a:t>
            </a:fld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6488" y="6308725"/>
            <a:ext cx="43148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6308725"/>
            <a:ext cx="1905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</a:defRPr>
            </a:lvl1pPr>
          </a:lstStyle>
          <a:p>
            <a:fld id="{20360F9C-A5CD-4806-B1FD-9A9978B69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313" y="188913"/>
            <a:ext cx="6335712" cy="866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pétervári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mítosz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_photo.jpg"/>
          <p:cNvPicPr>
            <a:picLocks noChangeAspect="1"/>
          </p:cNvPicPr>
          <p:nvPr/>
        </p:nvPicPr>
        <p:blipFill>
          <a:blip r:embed="rId2" cstate="print"/>
          <a:srcRect b="3881"/>
          <a:stretch>
            <a:fillRect/>
          </a:stretch>
        </p:blipFill>
        <p:spPr>
          <a:xfrm>
            <a:off x="107950" y="1755428"/>
            <a:ext cx="8928100" cy="5102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2"/>
            <a:ext cx="4067944" cy="2025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kryt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790" y="307791"/>
            <a:ext cx="8858420" cy="6242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04.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23728" y="6519446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Étienne Maurice </a:t>
            </a:r>
            <a:r>
              <a:rPr lang="en-US" sz="1600" dirty="0" smtClean="0"/>
              <a:t>Falconet</a:t>
            </a:r>
            <a:r>
              <a:rPr lang="hu-HU" sz="1600" dirty="0" smtClean="0"/>
              <a:t> – </a:t>
            </a:r>
            <a:r>
              <a:rPr lang="fr-FR" sz="1600" i="1" dirty="0"/>
              <a:t>Marie-Anne Collot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20.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V R 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0" y="18144"/>
            <a:ext cx="9000000" cy="6821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27.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6725" y="3213100"/>
            <a:ext cx="48672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28.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03800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06..jpg"/>
          <p:cNvPicPr>
            <a:picLocks noChangeAspect="1"/>
          </p:cNvPicPr>
          <p:nvPr/>
        </p:nvPicPr>
        <p:blipFill>
          <a:blip r:embed="rId2" cstate="print"/>
          <a:srcRect r="2557"/>
          <a:stretch>
            <a:fillRect/>
          </a:stretch>
        </p:blipFill>
        <p:spPr bwMode="auto">
          <a:xfrm>
            <a:off x="107950" y="98425"/>
            <a:ext cx="4319588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Mv 03.jpg"/>
          <p:cNvPicPr>
            <a:picLocks noChangeAspect="1"/>
          </p:cNvPicPr>
          <p:nvPr/>
        </p:nvPicPr>
        <p:blipFill>
          <a:blip r:embed="rId3" cstate="print"/>
          <a:srcRect l="1627"/>
          <a:stretch>
            <a:fillRect/>
          </a:stretch>
        </p:blipFill>
        <p:spPr bwMode="auto">
          <a:xfrm>
            <a:off x="4643438" y="104775"/>
            <a:ext cx="4371975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06 Senatskaja ploscha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3" y="0"/>
            <a:ext cx="9007475" cy="628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01 Pamjatnik Petr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5138" y="0"/>
            <a:ext cx="3598862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2988" y="6381750"/>
            <a:ext cx="70580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+mn-lt"/>
              </a:rPr>
              <a:t>Benjamin Paterson, A </a:t>
            </a:r>
            <a:r>
              <a:rPr lang="hu-HU" sz="1400" dirty="0">
                <a:latin typeface="+mn-lt"/>
              </a:rPr>
              <a:t>Szenátusi tér Nagy Péter szobrával, 1799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zur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Century Gothic"/>
        <a:ea typeface=""/>
        <a:cs typeface="Times New Roman"/>
      </a:majorFont>
      <a:minorFont>
        <a:latin typeface="Century Gothic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azur" id="{7193305B-4AB8-4D0A-BA00-84EC25837F5A}" vid="{23631290-D8FE-4A2E-86AF-69FCCE1B7F4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Moonlight</Template>
  <TotalTime>960</TotalTime>
  <Words>22</Words>
  <Application>Microsoft Office PowerPoint</Application>
  <PresentationFormat>On-screen Show (4:3)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</vt:lpstr>
      <vt:lpstr>Century Gothic</vt:lpstr>
      <vt:lpstr>Georgia</vt:lpstr>
      <vt:lpstr>Times New Roman</vt:lpstr>
      <vt:lpstr>Office Theme</vt:lpstr>
      <vt:lpstr>Lazur</vt:lpstr>
      <vt:lpstr>A pétervári mítosz 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Pétervár mítosza</dc:title>
  <dc:creator>Szokolov Denise</dc:creator>
  <cp:lastModifiedBy>Denise Szokolov</cp:lastModifiedBy>
  <cp:revision>163</cp:revision>
  <dcterms:created xsi:type="dcterms:W3CDTF">2013-04-09T15:14:04Z</dcterms:created>
  <dcterms:modified xsi:type="dcterms:W3CDTF">2019-04-15T18:03:08Z</dcterms:modified>
</cp:coreProperties>
</file>